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531" r:id="rId2"/>
    <p:sldId id="532" r:id="rId3"/>
    <p:sldId id="476" r:id="rId4"/>
    <p:sldId id="477" r:id="rId5"/>
    <p:sldId id="478" r:id="rId6"/>
    <p:sldId id="479" r:id="rId7"/>
    <p:sldId id="480" r:id="rId8"/>
    <p:sldId id="481" r:id="rId9"/>
    <p:sldId id="482" r:id="rId10"/>
    <p:sldId id="483" r:id="rId11"/>
    <p:sldId id="484" r:id="rId12"/>
    <p:sldId id="485" r:id="rId13"/>
    <p:sldId id="486" r:id="rId14"/>
    <p:sldId id="487" r:id="rId15"/>
    <p:sldId id="488" r:id="rId16"/>
    <p:sldId id="489" r:id="rId17"/>
    <p:sldId id="492" r:id="rId18"/>
    <p:sldId id="490" r:id="rId19"/>
    <p:sldId id="491" r:id="rId20"/>
    <p:sldId id="495" r:id="rId21"/>
    <p:sldId id="493" r:id="rId22"/>
    <p:sldId id="494" r:id="rId23"/>
    <p:sldId id="499" r:id="rId24"/>
    <p:sldId id="500" r:id="rId25"/>
    <p:sldId id="496" r:id="rId26"/>
    <p:sldId id="497" r:id="rId27"/>
    <p:sldId id="498" r:id="rId28"/>
    <p:sldId id="501" r:id="rId29"/>
    <p:sldId id="502" r:id="rId30"/>
    <p:sldId id="503" r:id="rId31"/>
    <p:sldId id="504" r:id="rId32"/>
    <p:sldId id="505" r:id="rId33"/>
    <p:sldId id="506" r:id="rId34"/>
    <p:sldId id="507" r:id="rId35"/>
    <p:sldId id="508" r:id="rId36"/>
    <p:sldId id="509" r:id="rId37"/>
    <p:sldId id="510" r:id="rId38"/>
    <p:sldId id="511" r:id="rId39"/>
    <p:sldId id="512" r:id="rId40"/>
    <p:sldId id="513" r:id="rId41"/>
    <p:sldId id="514" r:id="rId42"/>
    <p:sldId id="515" r:id="rId43"/>
    <p:sldId id="525" r:id="rId44"/>
    <p:sldId id="526" r:id="rId45"/>
    <p:sldId id="529" r:id="rId46"/>
    <p:sldId id="527" r:id="rId47"/>
    <p:sldId id="528" r:id="rId48"/>
    <p:sldId id="530" r:id="rId49"/>
    <p:sldId id="516" r:id="rId50"/>
    <p:sldId id="517" r:id="rId51"/>
    <p:sldId id="518" r:id="rId52"/>
    <p:sldId id="519" r:id="rId53"/>
    <p:sldId id="520" r:id="rId54"/>
    <p:sldId id="521" r:id="rId55"/>
    <p:sldId id="469" r:id="rId56"/>
    <p:sldId id="470" r:id="rId57"/>
    <p:sldId id="471" r:id="rId58"/>
    <p:sldId id="472" r:id="rId59"/>
    <p:sldId id="475" r:id="rId60"/>
    <p:sldId id="47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2" autoAdjust="0"/>
    <p:restoredTop sz="96283" autoAdjust="0"/>
  </p:normalViewPr>
  <p:slideViewPr>
    <p:cSldViewPr>
      <p:cViewPr varScale="1">
        <p:scale>
          <a:sx n="104" d="100"/>
          <a:sy n="104" d="100"/>
        </p:scale>
        <p:origin x="1632" y="10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타야라히랄" userId="4cbd64cf-559c-4aef-b363-525ec37fb7ad" providerId="ADAL" clId="{0C29F2E5-7F47-4FA0-AF50-F9250CFB3A09}"/>
    <pc:docChg chg="custSel modSld">
      <pc:chgData name="타야라히랄" userId="4cbd64cf-559c-4aef-b363-525ec37fb7ad" providerId="ADAL" clId="{0C29F2E5-7F47-4FA0-AF50-F9250CFB3A09}" dt="2023-05-02T07:13:50.676" v="11" actId="20577"/>
      <pc:docMkLst>
        <pc:docMk/>
      </pc:docMkLst>
      <pc:sldChg chg="delSp mod">
        <pc:chgData name="타야라히랄" userId="4cbd64cf-559c-4aef-b363-525ec37fb7ad" providerId="ADAL" clId="{0C29F2E5-7F47-4FA0-AF50-F9250CFB3A09}" dt="2023-04-28T01:29:23.370" v="1" actId="478"/>
        <pc:sldMkLst>
          <pc:docMk/>
          <pc:sldMk cId="2753224796" sldId="478"/>
        </pc:sldMkLst>
        <pc:spChg chg="del">
          <ac:chgData name="타야라히랄" userId="4cbd64cf-559c-4aef-b363-525ec37fb7ad" providerId="ADAL" clId="{0C29F2E5-7F47-4FA0-AF50-F9250CFB3A09}" dt="2023-04-28T01:29:23.370" v="1" actId="478"/>
          <ac:spMkLst>
            <pc:docMk/>
            <pc:sldMk cId="2753224796" sldId="478"/>
            <ac:spMk id="3" creationId="{00000000-0000-0000-0000-000000000000}"/>
          </ac:spMkLst>
        </pc:spChg>
      </pc:sldChg>
      <pc:sldChg chg="modSp mod">
        <pc:chgData name="타야라히랄" userId="4cbd64cf-559c-4aef-b363-525ec37fb7ad" providerId="ADAL" clId="{0C29F2E5-7F47-4FA0-AF50-F9250CFB3A09}" dt="2023-04-28T01:33:45.750" v="2" actId="313"/>
        <pc:sldMkLst>
          <pc:docMk/>
          <pc:sldMk cId="67786069" sldId="497"/>
        </pc:sldMkLst>
        <pc:spChg chg="mod">
          <ac:chgData name="타야라히랄" userId="4cbd64cf-559c-4aef-b363-525ec37fb7ad" providerId="ADAL" clId="{0C29F2E5-7F47-4FA0-AF50-F9250CFB3A09}" dt="2023-04-28T01:33:45.750" v="2" actId="313"/>
          <ac:spMkLst>
            <pc:docMk/>
            <pc:sldMk cId="67786069" sldId="497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0C29F2E5-7F47-4FA0-AF50-F9250CFB3A09}" dt="2023-04-28T01:38:30.022" v="9" actId="6549"/>
        <pc:sldMkLst>
          <pc:docMk/>
          <pc:sldMk cId="306389069" sldId="501"/>
        </pc:sldMkLst>
        <pc:spChg chg="mod">
          <ac:chgData name="타야라히랄" userId="4cbd64cf-559c-4aef-b363-525ec37fb7ad" providerId="ADAL" clId="{0C29F2E5-7F47-4FA0-AF50-F9250CFB3A09}" dt="2023-04-28T01:38:30.022" v="9" actId="6549"/>
          <ac:spMkLst>
            <pc:docMk/>
            <pc:sldMk cId="306389069" sldId="501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0C29F2E5-7F47-4FA0-AF50-F9250CFB3A09}" dt="2023-05-02T07:13:50.676" v="11" actId="20577"/>
        <pc:sldMkLst>
          <pc:docMk/>
          <pc:sldMk cId="3235368364" sldId="531"/>
        </pc:sldMkLst>
        <pc:spChg chg="mod">
          <ac:chgData name="타야라히랄" userId="4cbd64cf-559c-4aef-b363-525ec37fb7ad" providerId="ADAL" clId="{0C29F2E5-7F47-4FA0-AF50-F9250CFB3A09}" dt="2023-05-02T07:13:50.676" v="11" actId="20577"/>
          <ac:spMkLst>
            <pc:docMk/>
            <pc:sldMk cId="3235368364" sldId="531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9F599-A676-4FF8-87E2-B3DE238CC206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5472E-990A-4AA3-B31F-A46BAB62C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04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EAF4C-DD69-491D-8A45-DAA9002B3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6A2E0-62FA-4F32-8AA8-59A85ECA3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5B10A-655E-4F16-A70B-216D25DEB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65136-A98B-465E-8206-3BD8B4826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CDCC0-1E8E-4114-8537-EBFDFAD8C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7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012B-7E89-4C79-92B5-C040D1E0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B0CCC-A1C7-4BA7-970A-8CA043763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54450-3F24-4176-94D5-B7E4635E3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36327-CDDA-4BEE-9259-26AE7AC87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93562-9A95-4465-9934-D048272E8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3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085745-4227-4DA4-A0ED-E6286EBF04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18103-68A7-4F0A-BB60-C155F8BA2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55CBF-F398-4223-88C3-D15ADEB1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F0893-FAE9-4D18-A66B-32C7B4B82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A1BCD-684B-4ABF-93FB-F64C1E435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3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BABC-DAAC-4DA7-98BB-DE445AED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0383-5FEE-4BF9-AAC7-4630DBF6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1AA4F-0658-45DC-843E-950B8929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3FF7C-1F08-4C7A-9263-660F5A1B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0250E-E785-450D-97F9-65A178F7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8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5F1AD-ADDE-47CD-B401-A03D213A2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48FC1-6A97-4DF3-9BCE-CA27FD4A3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E7102-1692-4AA9-B699-CB1904BB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D28A4-116B-4AE9-A6D7-98994978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EB728-F14F-4F5E-844D-E51C8C27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9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2FBB-DD8F-4825-8A4A-57A83C26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B4543-79B5-466F-A0D4-4347718EB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6A7A0-A3CE-4F9D-B56A-25C39E6D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2E173-1489-4B8F-BC04-3511E15C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88544-596F-4AC9-830B-EAB9F86C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9FAB1-FE36-47B4-B0D0-A1BBBC31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9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9E73-2C89-4810-997B-0B8028737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3EACD-5FA9-492D-9C42-02C9CDB9D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96ADA-4774-4A7B-A79E-0879A5993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FAE98-9E12-4984-9068-97CDAFDD9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05CA3-C2D8-4078-866B-F976D8F48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A6E77-C362-4C9D-B432-324C63A75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2145B9-F64F-4039-AAEA-DC6E5314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73DAE-4A33-44D8-B4D0-45B636D4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3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278B-CAFD-4B25-B490-A828862F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5A4F9-D1F5-426F-B1AE-9FAB192E6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B3F60-00FB-44B0-908C-EBA1C072B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657A9-3538-4728-A843-B97515677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4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3540D-5D58-43D8-ABEF-C9727B19C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BFDD2F-5A76-42A2-83AF-0974A970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D30B6-5B01-4ABD-97B1-9BA2BCA2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5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208F-4F1B-4680-8EF6-FA845DE1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319C-7CB7-4B6F-BB94-761CD8CA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4E34B-6BF4-45A8-807E-7991E3F70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C0C41D-54A0-4CD5-90D6-259CE3550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0EC5B-4542-43D2-BE06-348A205E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65D12-E96C-434D-8A93-31F06DC8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3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D4E6-A2B7-4652-BAF8-471D718F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0153E-3313-4E47-A40C-9F7546ADB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FF1C6-F545-42CB-86AB-D638CEC63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D053A-1F4E-40B0-8124-76768715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11AE8-23AA-441F-B1DA-15F0962C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EF286-142B-458B-BD50-14E4EF80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1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46862-D84F-4A26-B12B-0AE1C35D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6AF35-F692-4FE4-8ED7-8294CA6F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905E9-4387-4F13-BE08-DAA1860D4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6BBA1-A5A9-4919-B70A-B9B7E6D4955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BE16C-6FAD-4CA3-9C2F-3A6C30E0E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CFA0-6A23-4834-8EEC-5097BC99B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2C8E5-CF8C-4194-B196-2D99A8F30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66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10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3536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B659A-3634-45B4-18B2-AF4D70BF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1671639"/>
            <a:ext cx="84486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2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Net and </a:t>
            </a:r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12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1651907"/>
            <a:ext cx="8229601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5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990009"/>
            <a:ext cx="7886700" cy="402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127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8124825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706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8001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92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1676400"/>
            <a:ext cx="8229601" cy="417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61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81843"/>
            <a:ext cx="8077200" cy="412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554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8153400" cy="2779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899711"/>
            <a:ext cx="3429000" cy="824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91512" cy="425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45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FDD4-5697-61D2-F471-093A197B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BD569-EA9A-C902-F59B-B2A12DFAE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  <a:p>
            <a:pPr lvl="1"/>
            <a:r>
              <a:rPr lang="en-US" dirty="0"/>
              <a:t>LeNet-5</a:t>
            </a:r>
          </a:p>
          <a:p>
            <a:pPr lvl="1"/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 err="1"/>
              <a:t>ZFNet</a:t>
            </a:r>
            <a:endParaRPr lang="en-US" dirty="0"/>
          </a:p>
          <a:p>
            <a:pPr lvl="1"/>
            <a:r>
              <a:rPr lang="en-US" dirty="0"/>
              <a:t>VGG</a:t>
            </a:r>
          </a:p>
          <a:p>
            <a:pPr lvl="1"/>
            <a:r>
              <a:rPr lang="en-US" dirty="0" err="1"/>
              <a:t>GoogleNet</a:t>
            </a:r>
            <a:endParaRPr lang="en-US" dirty="0"/>
          </a:p>
          <a:p>
            <a:pPr lvl="1"/>
            <a:r>
              <a:rPr lang="en-US" dirty="0" err="1"/>
              <a:t>ResNet</a:t>
            </a:r>
            <a:endParaRPr lang="en-US" dirty="0"/>
          </a:p>
          <a:p>
            <a:r>
              <a:rPr lang="en-US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596702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239125" cy="414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548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981200"/>
            <a:ext cx="830553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454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229600" cy="410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23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690688"/>
            <a:ext cx="7134225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67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676400"/>
            <a:ext cx="811695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11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046442"/>
            <a:ext cx="7886700" cy="390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035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Net</a:t>
            </a:r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229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86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8438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638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5000"/>
            <a:ext cx="8257510" cy="425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8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757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010841"/>
            <a:ext cx="7886700" cy="398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525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CNN Architectures </a:t>
            </a:r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005916"/>
            <a:ext cx="7886700" cy="399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250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229600" cy="425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867400"/>
            <a:ext cx="73152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91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778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378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454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788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012247"/>
            <a:ext cx="7886700" cy="397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134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1153"/>
            <a:ext cx="8210550" cy="391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00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7905750" cy="433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308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" y="1841789"/>
            <a:ext cx="8015287" cy="399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152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06789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812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31732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59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031016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148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2" y="1752600"/>
            <a:ext cx="8172450" cy="3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20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301037" cy="415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29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229600" cy="4105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294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880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229600" cy="398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728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890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040185"/>
            <a:ext cx="7886700" cy="3922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982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ResNeXt</a:t>
            </a:r>
            <a:br>
              <a:rPr lang="en-US" dirty="0"/>
            </a:br>
            <a:endParaRPr 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93" y="2286000"/>
            <a:ext cx="66294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405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ResNext</a:t>
            </a:r>
            <a:endParaRPr lang="en-US" dirty="0"/>
          </a:p>
        </p:txBody>
      </p:sp>
      <p:pic>
        <p:nvPicPr>
          <p:cNvPr id="983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8229600" cy="24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312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ResNext</a:t>
            </a:r>
            <a:endParaRPr lang="en-US" dirty="0"/>
          </a:p>
        </p:txBody>
      </p:sp>
      <p:pic>
        <p:nvPicPr>
          <p:cNvPr id="1013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210894"/>
            <a:ext cx="7886700" cy="358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698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Densely Connected CNN</a:t>
            </a:r>
            <a:endParaRPr lang="en-US" dirty="0"/>
          </a:p>
        </p:txBody>
      </p:sp>
      <p:pic>
        <p:nvPicPr>
          <p:cNvPr id="99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7056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" y="6172200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Huang et al. </a:t>
            </a:r>
          </a:p>
        </p:txBody>
      </p:sp>
    </p:spTree>
    <p:extLst>
      <p:ext uri="{BB962C8B-B14F-4D97-AF65-F5344CB8AC3E}">
        <p14:creationId xmlns:p14="http://schemas.microsoft.com/office/powerpoint/2010/main" val="1264790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Densely Connected CNN</a:t>
            </a:r>
            <a:endParaRPr lang="en-US" dirty="0"/>
          </a:p>
        </p:txBody>
      </p:sp>
      <p:pic>
        <p:nvPicPr>
          <p:cNvPr id="1003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8229600" cy="106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060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Densely Connected CNN</a:t>
            </a:r>
            <a:endParaRPr lang="en-US" dirty="0"/>
          </a:p>
        </p:txBody>
      </p:sp>
      <p:pic>
        <p:nvPicPr>
          <p:cNvPr id="1024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2645767"/>
            <a:ext cx="7886700" cy="2711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230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pic>
        <p:nvPicPr>
          <p:cNvPr id="901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29600" cy="407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66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55024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224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3679"/>
            <a:ext cx="8077200" cy="410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54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613807"/>
            <a:ext cx="8153401" cy="432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80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pic>
        <p:nvPicPr>
          <p:cNvPr id="931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894025"/>
            <a:ext cx="7886700" cy="42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217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pic>
        <p:nvPicPr>
          <p:cNvPr id="942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1971311"/>
            <a:ext cx="7886700" cy="405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architectures</a:t>
            </a:r>
          </a:p>
        </p:txBody>
      </p:sp>
      <p:pic>
        <p:nvPicPr>
          <p:cNvPr id="952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153400" cy="416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270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19207"/>
            <a:ext cx="7467600" cy="355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95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7162800" cy="347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519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 or vertical Flips.</a:t>
            </a:r>
          </a:p>
          <a:p>
            <a:r>
              <a:rPr lang="en-US" dirty="0"/>
              <a:t>Random crops and scales.</a:t>
            </a:r>
          </a:p>
          <a:p>
            <a:r>
              <a:rPr lang="en-US" dirty="0"/>
              <a:t>Color Jitter.</a:t>
            </a:r>
          </a:p>
          <a:p>
            <a:r>
              <a:rPr lang="en-US" dirty="0"/>
              <a:t>Random mix/combinations of :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Rotation</a:t>
            </a:r>
          </a:p>
          <a:p>
            <a:pPr lvl="1"/>
            <a:r>
              <a:rPr lang="en-US" dirty="0"/>
              <a:t>Stretching</a:t>
            </a:r>
          </a:p>
          <a:p>
            <a:pPr lvl="1"/>
            <a:r>
              <a:rPr lang="en-US" dirty="0"/>
              <a:t>Shearing</a:t>
            </a:r>
          </a:p>
          <a:p>
            <a:pPr lvl="1"/>
            <a:r>
              <a:rPr lang="en-US" dirty="0"/>
              <a:t>lens distortions, 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75988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a lot of a data if you want to train/use CNNs”</a:t>
            </a:r>
          </a:p>
          <a:p>
            <a:r>
              <a:rPr lang="en-US" dirty="0"/>
              <a:t>Not always true 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44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50223"/>
            <a:ext cx="7924800" cy="397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12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3725"/>
            <a:ext cx="8077200" cy="3477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362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6324600" cy="441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990600"/>
          </a:xfrm>
        </p:spPr>
        <p:txBody>
          <a:bodyPr/>
          <a:lstStyle/>
          <a:p>
            <a:r>
              <a:rPr lang="en-US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45768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5625"/>
            <a:ext cx="7886700" cy="377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06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0700"/>
            <a:ext cx="8062912" cy="397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60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ZFNet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020050" cy="403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427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6204</TotalTime>
  <Words>147</Words>
  <Application>Microsoft Office PowerPoint</Application>
  <PresentationFormat>On-screen Show (4:3)</PresentationFormat>
  <Paragraphs>80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Times New Roman</vt:lpstr>
      <vt:lpstr>Office Theme</vt:lpstr>
      <vt:lpstr>Artificial Intelligence Lecture 10</vt:lpstr>
      <vt:lpstr>Contents</vt:lpstr>
      <vt:lpstr>CNN Architectures </vt:lpstr>
      <vt:lpstr>AlexNet</vt:lpstr>
      <vt:lpstr>AlexNet</vt:lpstr>
      <vt:lpstr>AlexNet</vt:lpstr>
      <vt:lpstr>AlexNet</vt:lpstr>
      <vt:lpstr>AlexNet</vt:lpstr>
      <vt:lpstr>ZFNet</vt:lpstr>
      <vt:lpstr>ZFNet</vt:lpstr>
      <vt:lpstr>VGG Net and GoogleNet</vt:lpstr>
      <vt:lpstr>VGGNet</vt:lpstr>
      <vt:lpstr>VGGNet</vt:lpstr>
      <vt:lpstr>VGGNet</vt:lpstr>
      <vt:lpstr>VGGNet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GoogleNet</vt:lpstr>
      <vt:lpstr>Google Net</vt:lpstr>
      <vt:lpstr>GoogleNet</vt:lpstr>
      <vt:lpstr>ResNet</vt:lpstr>
      <vt:lpstr>ResNet</vt:lpstr>
      <vt:lpstr>ResNet</vt:lpstr>
      <vt:lpstr>ResNet</vt:lpstr>
      <vt:lpstr>ResNet</vt:lpstr>
      <vt:lpstr>ResNet</vt:lpstr>
      <vt:lpstr>ResNet</vt:lpstr>
      <vt:lpstr>ResNet</vt:lpstr>
      <vt:lpstr>ResNet</vt:lpstr>
      <vt:lpstr>PowerPoint Presentation</vt:lpstr>
      <vt:lpstr>ResNet</vt:lpstr>
      <vt:lpstr>ResNet</vt:lpstr>
      <vt:lpstr>ResNet</vt:lpstr>
      <vt:lpstr>ResNet</vt:lpstr>
      <vt:lpstr>ResNet</vt:lpstr>
      <vt:lpstr>ResNext</vt:lpstr>
      <vt:lpstr>ResNext</vt:lpstr>
      <vt:lpstr>ResNext</vt:lpstr>
      <vt:lpstr>Densely Connected CNN</vt:lpstr>
      <vt:lpstr>Densely Connected CNN</vt:lpstr>
      <vt:lpstr>Densely Connected CNN</vt:lpstr>
      <vt:lpstr>CNN architectures</vt:lpstr>
      <vt:lpstr>CNN architectures</vt:lpstr>
      <vt:lpstr>CNN architectures</vt:lpstr>
      <vt:lpstr>CNN architectures</vt:lpstr>
      <vt:lpstr>CNN architectures</vt:lpstr>
      <vt:lpstr>CNN architectures</vt:lpstr>
      <vt:lpstr>Data Augmentation </vt:lpstr>
      <vt:lpstr>Data Augmentation </vt:lpstr>
      <vt:lpstr>PowerPoint Presentation</vt:lpstr>
      <vt:lpstr>Transfer Learning</vt:lpstr>
      <vt:lpstr>Transfer Learning</vt:lpstr>
      <vt:lpstr>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타야라히랄</cp:lastModifiedBy>
  <cp:revision>511</cp:revision>
  <dcterms:created xsi:type="dcterms:W3CDTF">2017-09-14T00:30:29Z</dcterms:created>
  <dcterms:modified xsi:type="dcterms:W3CDTF">2023-05-02T07:13:57Z</dcterms:modified>
</cp:coreProperties>
</file>